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69122-A460-4AC9-BB52-371E4DCD6D1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BE317-7D02-4283-B43E-0EEE92335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udiorazgovornik.ru/uroki-anglijskogo-yazyka/anglijskie-slova-i-vyrazheniya/989-anglijskie-slova-bored-and-boring" TargetMode="External"/><Relationship Id="rId2" Type="http://schemas.openxmlformats.org/officeDocument/2006/relationships/hyperlink" Target="http://do-you-speak.ru/ing-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glsecrets.ru/vsyakaya-vsyachina/i-am-bored-or-i-am-boring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872207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Module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Се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lebrations</a:t>
            </a:r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Lesson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1 f</a:t>
            </a:r>
            <a:br>
              <a:rPr lang="en-US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nglish in Use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00188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Word formation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Phrasal verb TURN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Depend prepositions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Words often confused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Word formation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en-US" sz="6000" b="1" dirty="0" err="1" smtClean="0">
                <a:latin typeface="Times New Roman" pitchFamily="18" charset="0"/>
                <a:cs typeface="Times New Roman" pitchFamily="18" charset="0"/>
              </a:rPr>
              <a:t>ing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'</a:t>
            </a:r>
            <a:r>
              <a:rPr lang="en-US" b="1" dirty="0"/>
              <a:t>Bored</a:t>
            </a:r>
            <a:r>
              <a:rPr lang="en-US" dirty="0"/>
              <a:t>' and '</a:t>
            </a:r>
            <a:r>
              <a:rPr lang="en-US" b="1" dirty="0"/>
              <a:t>boring</a:t>
            </a:r>
            <a:r>
              <a:rPr lang="en-US" dirty="0"/>
              <a:t>' can be used as adjectives, but they describe things in different </a:t>
            </a:r>
            <a:r>
              <a:rPr lang="en-US" dirty="0" smtClean="0"/>
              <a:t>ways</a:t>
            </a:r>
          </a:p>
          <a:p>
            <a:r>
              <a:rPr lang="en-US" i="1" dirty="0"/>
              <a:t>I </a:t>
            </a:r>
            <a:r>
              <a:rPr lang="en-US" b="1" i="1" dirty="0"/>
              <a:t>feel bored</a:t>
            </a:r>
            <a:r>
              <a:rPr lang="en-US" i="1" dirty="0"/>
              <a:t> because this TV </a:t>
            </a:r>
            <a:r>
              <a:rPr lang="en-US" i="1" dirty="0" err="1"/>
              <a:t>programme</a:t>
            </a:r>
            <a:r>
              <a:rPr lang="en-US" i="1" dirty="0"/>
              <a:t> </a:t>
            </a:r>
            <a:r>
              <a:rPr lang="en-US" b="1" i="1" dirty="0"/>
              <a:t>is boring</a:t>
            </a:r>
            <a:r>
              <a:rPr lang="en-US" i="1" dirty="0"/>
              <a:t>.</a:t>
            </a:r>
            <a:endParaRPr lang="en-US" dirty="0"/>
          </a:p>
          <a:p>
            <a:r>
              <a:rPr lang="ru-RU" i="1" dirty="0"/>
              <a:t>Мне </a:t>
            </a:r>
            <a:r>
              <a:rPr lang="ru-RU" b="1" i="1" dirty="0"/>
              <a:t>скучно</a:t>
            </a:r>
            <a:r>
              <a:rPr lang="ru-RU" i="1" dirty="0"/>
              <a:t>, потому что эта телевизионная программа </a:t>
            </a:r>
            <a:r>
              <a:rPr lang="ru-RU" b="1" i="1" dirty="0"/>
              <a:t>скучная</a:t>
            </a:r>
            <a:r>
              <a:rPr lang="ru-RU" i="1" dirty="0"/>
              <a:t>.</a:t>
            </a:r>
            <a:endParaRPr lang="ru-RU" dirty="0"/>
          </a:p>
          <a:p>
            <a:r>
              <a:rPr lang="en-US" i="1" dirty="0"/>
              <a:t>I </a:t>
            </a:r>
            <a:r>
              <a:rPr lang="en-US" b="1" i="1" dirty="0"/>
              <a:t>am frightened</a:t>
            </a:r>
            <a:r>
              <a:rPr lang="en-US" i="1" dirty="0"/>
              <a:t> because this film </a:t>
            </a:r>
            <a:r>
              <a:rPr lang="en-US" b="1" i="1" dirty="0"/>
              <a:t>is frightening</a:t>
            </a:r>
            <a:r>
              <a:rPr lang="en-US" i="1" dirty="0"/>
              <a:t>.</a:t>
            </a:r>
            <a:endParaRPr lang="en-US" dirty="0"/>
          </a:p>
          <a:p>
            <a:r>
              <a:rPr lang="ru-RU" i="1" dirty="0"/>
              <a:t>Мне </a:t>
            </a:r>
            <a:r>
              <a:rPr lang="ru-RU" b="1" i="1" dirty="0"/>
              <a:t>страшно</a:t>
            </a:r>
            <a:r>
              <a:rPr lang="ru-RU" i="1" dirty="0"/>
              <a:t>, потому что этот фильм </a:t>
            </a:r>
            <a:r>
              <a:rPr lang="ru-RU" b="1" i="1" dirty="0"/>
              <a:t>страшный</a:t>
            </a:r>
            <a:r>
              <a:rPr lang="ru-RU" i="1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 </a:t>
            </a:r>
            <a:r>
              <a:rPr lang="en-US" dirty="0"/>
              <a:t>'-</a:t>
            </a:r>
            <a:r>
              <a:rPr lang="en-US" dirty="0" err="1"/>
              <a:t>ing</a:t>
            </a:r>
            <a:r>
              <a:rPr lang="en-US" dirty="0"/>
              <a:t>' adjectives describe the qualities of something, whereas the '-</a:t>
            </a:r>
            <a:r>
              <a:rPr lang="en-US" dirty="0" err="1"/>
              <a:t>ed</a:t>
            </a:r>
            <a:r>
              <a:rPr lang="en-US" dirty="0"/>
              <a:t>' adjectives describe a temporary state or feeling, which is caused by something</a:t>
            </a:r>
            <a:r>
              <a:rPr lang="en-US" dirty="0" smtClean="0"/>
              <a:t>.</a:t>
            </a:r>
          </a:p>
          <a:p>
            <a:r>
              <a:rPr lang="ru-RU" dirty="0"/>
              <a:t>Одним словом, окончание </a:t>
            </a:r>
            <a:r>
              <a:rPr lang="ru-RU" b="1" dirty="0"/>
              <a:t>–</a:t>
            </a:r>
            <a:r>
              <a:rPr lang="ru-RU" b="1" dirty="0" err="1"/>
              <a:t>ed</a:t>
            </a:r>
            <a:r>
              <a:rPr lang="ru-RU" dirty="0"/>
              <a:t> образует прилагательные «</a:t>
            </a:r>
            <a:r>
              <a:rPr lang="ru-RU" b="1" i="1" dirty="0"/>
              <a:t>пассивной формы</a:t>
            </a:r>
            <a:r>
              <a:rPr lang="ru-RU" dirty="0"/>
              <a:t>» (то есть, описывают </a:t>
            </a:r>
            <a:r>
              <a:rPr lang="ru-RU" u="sng" dirty="0"/>
              <a:t>предметы, над которыми совершается действие</a:t>
            </a:r>
            <a:r>
              <a:rPr lang="ru-RU" dirty="0"/>
              <a:t>), в то время как окончание </a:t>
            </a:r>
            <a:r>
              <a:rPr lang="ru-RU" b="1" dirty="0"/>
              <a:t>–</a:t>
            </a:r>
            <a:r>
              <a:rPr lang="ru-RU" b="1" dirty="0" err="1"/>
              <a:t>ing</a:t>
            </a:r>
            <a:r>
              <a:rPr lang="ru-RU" dirty="0"/>
              <a:t> образует прилагательные «</a:t>
            </a:r>
            <a:r>
              <a:rPr lang="ru-RU" b="1" i="1" dirty="0"/>
              <a:t>активной формы</a:t>
            </a:r>
            <a:r>
              <a:rPr lang="ru-RU" dirty="0"/>
              <a:t>» (описывают </a:t>
            </a:r>
            <a:r>
              <a:rPr lang="ru-RU" u="sng" dirty="0"/>
              <a:t>предметы, которые сами совершают действие или обладают определенным качеством</a:t>
            </a:r>
            <a:r>
              <a:rPr lang="ru-RU" dirty="0" smtClean="0"/>
              <a:t>).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elaxing-relax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0087" y="332656"/>
            <a:ext cx="7743825" cy="1944216"/>
          </a:xfrm>
        </p:spPr>
      </p:pic>
      <p:pic>
        <p:nvPicPr>
          <p:cNvPr id="5" name="Рисунок 4" descr="annoying-annoy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" y="2466975"/>
            <a:ext cx="8143875" cy="1682105"/>
          </a:xfrm>
          <a:prstGeom prst="rect">
            <a:avLst/>
          </a:prstGeom>
        </p:spPr>
      </p:pic>
      <p:pic>
        <p:nvPicPr>
          <p:cNvPr id="6" name="Рисунок 5" descr="frightening-frighten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437113"/>
            <a:ext cx="8324850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interested — interesting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заинтересованный –интересный)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excited – exciting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взволнованный – волнующий)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frightened – frightening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напуганный – пугающий)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shocked – shocking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шокированный – шокирующий)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surprised – surprising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удивленный – удивительный)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embarrassed – embarrassing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смущенный – смущающий, неловкий)</a:t>
            </a:r>
          </a:p>
          <a:p>
            <a:pPr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annoyed – annoying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раздраженный раздражающий, досаждающий, нервирующий)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Phrasal verb TURN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Turn down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Turn up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Turn into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Turn off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Turn back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Отказываться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Увеличивать звук, появляться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Становиться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Выключать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Возвращаться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Dependent prepositions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Believe in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Reason for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Afraid of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Famous for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Crowded with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Tired of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Interested in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Pleased with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330824" cy="4525963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Верить в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Причина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Бояться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Известный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Переполенный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Устать от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Заинтересованный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Довольный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Words often confused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56792"/>
            <a:ext cx="4434136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Habit/tradition/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custom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Spectator/audience/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crowd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Let/make/allow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Luck/chance/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opportunity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привычка/традиция/обычай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Наблюдатель/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публика/толпа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Позволять/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побуждать/разрешать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Удача/случай/возможность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http://do-you-speak.ru/ing-ed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http://audiorazgovornik.ru/uroki-anglijskogo-yazyka/anglijskie-slova-i-vyrazheniya/989-anglijskie-slova-bored-and-boring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http://englsecrets.ru/vsyakaya-vsyachina/i-am-bored-or-i-am-boring.html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209</Words>
  <Application>Microsoft Office PowerPoint</Application>
  <PresentationFormat>Экран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Module Сеlebrations Lesson 1 f English in Use</vt:lpstr>
      <vt:lpstr>Word formation - ed, - ing</vt:lpstr>
      <vt:lpstr>Слайд 3</vt:lpstr>
      <vt:lpstr>Слайд 4</vt:lpstr>
      <vt:lpstr>Слайд 5</vt:lpstr>
      <vt:lpstr>Phrasal verb TURN </vt:lpstr>
      <vt:lpstr>Dependent prepositions</vt:lpstr>
      <vt:lpstr>Words often confused</vt:lpstr>
      <vt:lpstr>Ссылки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 f English in Use</dc:title>
  <dc:creator>Татьяна</dc:creator>
  <cp:lastModifiedBy>User</cp:lastModifiedBy>
  <cp:revision>11</cp:revision>
  <dcterms:created xsi:type="dcterms:W3CDTF">2015-09-23T17:41:17Z</dcterms:created>
  <dcterms:modified xsi:type="dcterms:W3CDTF">2017-01-29T11:58:24Z</dcterms:modified>
</cp:coreProperties>
</file>